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3100070"/>
            <a:ext cx="68675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99895"/>
            <a:ext cx="116205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33220"/>
            <a:ext cx="116205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28470"/>
            <a:ext cx="115919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76400"/>
            <a:ext cx="11506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2095" y="269621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28520"/>
            <a:ext cx="115062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2570" y="212852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18945"/>
            <a:ext cx="115919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2095" y="269621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28445"/>
            <a:ext cx="11591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2095" y="269621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43100"/>
            <a:ext cx="115824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5580" y="314071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66875"/>
            <a:ext cx="116205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5360" y="446405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5260"/>
            <a:ext cx="115157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2970" y="4538980"/>
            <a:ext cx="108458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4415" y="5248910"/>
            <a:ext cx="16605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8595"/>
            <a:ext cx="11563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4455" y="145859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11300"/>
            <a:ext cx="11658600" cy="45529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353550" y="3433445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5290" y="537083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9545"/>
            <a:ext cx="11534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7660" y="5285740"/>
            <a:ext cx="886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4465"/>
            <a:ext cx="115538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20825"/>
            <a:ext cx="116490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7485"/>
            <a:ext cx="115824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5120" y="1400810"/>
            <a:ext cx="183197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3335" y="2940050"/>
            <a:ext cx="147383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7070" y="3620770"/>
            <a:ext cx="147383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605" y="5226685"/>
            <a:ext cx="1473835" cy="54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19275"/>
            <a:ext cx="115728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7470" y="2346960"/>
            <a:ext cx="12077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6305" y="2990215"/>
            <a:ext cx="12077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470" y="3773805"/>
            <a:ext cx="28994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033270"/>
            <a:ext cx="11477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3690" y="1902460"/>
            <a:ext cx="17932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800" y="2611120"/>
            <a:ext cx="17932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5330" y="3329305"/>
            <a:ext cx="17932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66570"/>
            <a:ext cx="105537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1855" y="3736340"/>
            <a:ext cx="20110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4620" y="4462780"/>
            <a:ext cx="26060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28520"/>
            <a:ext cx="116490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8660" y="1969135"/>
            <a:ext cx="30886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3570" y="3377565"/>
            <a:ext cx="308864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5740" y="4103370"/>
            <a:ext cx="22288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33195"/>
            <a:ext cx="114966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06220"/>
            <a:ext cx="117348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2026-01-08T02:58:18Z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